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9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70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98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3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27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40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13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0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74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78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8EF6-A0DB-441B-89F4-3487A622F36C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AC58A-1A45-490B-A773-433660AF8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90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2363"/>
            <a:ext cx="11830050" cy="578167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1673" y="497177"/>
            <a:ext cx="6363854" cy="50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Selecting 104, 105 or BEL  and USA gives you 8 records, which is correct  because only 4 records are displayed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US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CharlesLA, Victor</dc:creator>
  <cp:lastModifiedBy>CharlesLA, Victor</cp:lastModifiedBy>
  <cp:revision>2</cp:revision>
  <dcterms:created xsi:type="dcterms:W3CDTF">2020-04-28T18:46:15Z</dcterms:created>
  <dcterms:modified xsi:type="dcterms:W3CDTF">2020-04-28T22:28:53Z</dcterms:modified>
</cp:coreProperties>
</file>