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646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50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90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82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235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50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930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584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1016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706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25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CAB8A-9A2E-4F1F-84C1-455B393FF006}" type="datetimeFigureOut">
              <a:rPr lang="en-US" smtClean="0"/>
              <a:t>2/26/2020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A77BA-414C-446D-8B60-905DC14B30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0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639050" cy="459105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H="1">
            <a:off x="4408098" y="2493034"/>
            <a:ext cx="1811547" cy="9402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H="1">
            <a:off x="4235570" y="1233577"/>
            <a:ext cx="2104845" cy="7504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279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US Army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CharlesLA, Victor</dc:creator>
  <cp:lastModifiedBy>CharlesLA, Victor</cp:lastModifiedBy>
  <cp:revision>1</cp:revision>
  <dcterms:created xsi:type="dcterms:W3CDTF">2020-02-26T10:29:12Z</dcterms:created>
  <dcterms:modified xsi:type="dcterms:W3CDTF">2020-02-26T10:29:28Z</dcterms:modified>
</cp:coreProperties>
</file>